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298" r:id="rId33"/>
    <p:sldId id="277" r:id="rId34"/>
    <p:sldId id="278" r:id="rId35"/>
    <p:sldId id="295" r:id="rId36"/>
    <p:sldId id="296" r:id="rId37"/>
    <p:sldId id="297" r:id="rId38"/>
    <p:sldId id="269" r:id="rId39"/>
    <p:sldId id="30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2882" autoAdjust="0"/>
  </p:normalViewPr>
  <p:slideViewPr>
    <p:cSldViewPr snapToGrid="0">
      <p:cViewPr varScale="1">
        <p:scale>
          <a:sx n="72" d="100"/>
          <a:sy n="72" d="100"/>
        </p:scale>
        <p:origin x="17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823"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824"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825"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826"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442"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443"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444"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445"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296"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297"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49" y="411495"/>
            <a:ext cx="7886700" cy="4351338"/>
          </a:xfrm>
        </p:spPr>
        <p:txBody>
          <a:bodyPr/>
          <a:lstStyle/>
          <a:p>
            <a:r>
              <a:rPr lang="zh-CN" altLang="en-US" dirty="0" smtClean="0"/>
              <a:t>问题：</a:t>
            </a:r>
            <a:endParaRPr lang="en-US" altLang="zh-CN" dirty="0" smtClean="0"/>
          </a:p>
          <a:p>
            <a:pPr marL="0" indent="0">
              <a:buNone/>
            </a:pPr>
            <a:r>
              <a:rPr lang="zh-CN" altLang="en-US" dirty="0" smtClean="0"/>
              <a:t>为什么能够将不同年份不同的</a:t>
            </a:r>
            <a:r>
              <a:rPr lang="en-US" altLang="zh-CN" dirty="0" err="1" smtClean="0"/>
              <a:t>tpoic</a:t>
            </a:r>
            <a:r>
              <a:rPr lang="zh-CN" altLang="en-US" dirty="0" smtClean="0"/>
              <a:t>的</a:t>
            </a:r>
            <a:r>
              <a:rPr lang="en-US" altLang="zh-CN" dirty="0" smtClean="0"/>
              <a:t>session search</a:t>
            </a:r>
            <a:r>
              <a:rPr lang="zh-CN" altLang="en-US" dirty="0" smtClean="0"/>
              <a:t>数据放在一起作为一个训练样本？</a:t>
            </a:r>
            <a:endParaRPr lang="en-US" altLang="zh-CN" dirty="0" smtClean="0"/>
          </a:p>
          <a:p>
            <a:pPr marL="457200" lvl="1" indent="0">
              <a:buNone/>
            </a:pPr>
            <a:r>
              <a:rPr lang="en-US" altLang="zh-CN" dirty="0" smtClean="0"/>
              <a:t>topic </a:t>
            </a:r>
            <a:r>
              <a:rPr lang="zh-CN" altLang="en-US" dirty="0" smtClean="0"/>
              <a:t>无关的。用户的在每个</a:t>
            </a:r>
            <a:r>
              <a:rPr lang="en-US" altLang="zh-CN" dirty="0" smtClean="0"/>
              <a:t>interaction</a:t>
            </a:r>
            <a:r>
              <a:rPr lang="zh-CN" altLang="en-US" dirty="0" smtClean="0"/>
              <a:t>的状态的判断和</a:t>
            </a:r>
            <a:r>
              <a:rPr lang="en-US" altLang="zh-CN" dirty="0" smtClean="0"/>
              <a:t>topic</a:t>
            </a:r>
            <a:r>
              <a:rPr lang="zh-CN" altLang="en-US" dirty="0" smtClean="0"/>
              <a:t>的内容无关，所以可以这么认为</a:t>
            </a:r>
            <a:r>
              <a:rPr lang="en-US" altLang="zh-CN" dirty="0" smtClean="0"/>
              <a:t>.</a:t>
            </a:r>
          </a:p>
          <a:p>
            <a:pPr marL="457200" lvl="1" indent="0">
              <a:buNone/>
            </a:pPr>
            <a:r>
              <a:rPr lang="en-US" altLang="zh-CN" dirty="0" smtClean="0"/>
              <a:t>(</a:t>
            </a:r>
            <a:r>
              <a:rPr lang="zh-CN" altLang="en-US" dirty="0" smtClean="0"/>
              <a:t>那么是不是和</a:t>
            </a:r>
            <a:r>
              <a:rPr lang="en-US" altLang="zh-CN" dirty="0" smtClean="0"/>
              <a:t>session</a:t>
            </a:r>
            <a:r>
              <a:rPr lang="zh-CN" altLang="en-US" dirty="0" smtClean="0"/>
              <a:t>的时序也无关呢？按照时序排序再考虑能够考虑进时序的影响吧？</a:t>
            </a:r>
            <a:r>
              <a:rPr lang="en-US" altLang="zh-CN" dirty="0" smtClean="0"/>
              <a:t>)</a:t>
            </a:r>
          </a:p>
          <a:p>
            <a:pPr marL="457200" lvl="1" indent="0">
              <a:buNone/>
            </a:pPr>
            <a:endParaRPr lang="en-US" altLang="zh-CN" dirty="0" smtClean="0"/>
          </a:p>
          <a:p>
            <a:pPr marL="0" indent="0">
              <a:buNone/>
            </a:pPr>
            <a:r>
              <a:rPr lang="zh-CN" altLang="en-US" dirty="0" smtClean="0"/>
              <a:t>到底如何标注</a:t>
            </a:r>
            <a:r>
              <a:rPr lang="en-US" altLang="zh-CN" dirty="0" smtClean="0"/>
              <a:t>action?</a:t>
            </a:r>
          </a:p>
          <a:p>
            <a:pPr marL="0" indent="0">
              <a:buNone/>
            </a:pPr>
            <a:r>
              <a:rPr lang="zh-CN" altLang="en-US" dirty="0"/>
              <a:t>两</a:t>
            </a:r>
            <a:r>
              <a:rPr lang="zh-CN" altLang="en-US" dirty="0" smtClean="0"/>
              <a:t>个不同</a:t>
            </a:r>
            <a:r>
              <a:rPr lang="en-US" altLang="zh-CN" dirty="0" smtClean="0"/>
              <a:t>topic</a:t>
            </a:r>
            <a:r>
              <a:rPr lang="zh-CN" altLang="en-US" dirty="0" smtClean="0"/>
              <a:t>间的分界线怎么处理？</a:t>
            </a:r>
            <a:endParaRPr lang="zh-CN" altLang="en-US" dirty="0"/>
          </a:p>
        </p:txBody>
      </p:sp>
    </p:spTree>
    <p:extLst>
      <p:ext uri="{BB962C8B-B14F-4D97-AF65-F5344CB8AC3E}">
        <p14:creationId xmlns:p14="http://schemas.microsoft.com/office/powerpoint/2010/main" val="193745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23"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70"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71"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3442</TotalTime>
  <Words>3533</Words>
  <Application>Microsoft Office PowerPoint</Application>
  <PresentationFormat>全屏显示(4:3)</PresentationFormat>
  <Paragraphs>309</Paragraphs>
  <Slides>39</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9"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250</cp:revision>
  <dcterms:created xsi:type="dcterms:W3CDTF">2018-03-27T06:53:11Z</dcterms:created>
  <dcterms:modified xsi:type="dcterms:W3CDTF">2018-04-20T09:07:29Z</dcterms:modified>
</cp:coreProperties>
</file>